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0693400" cy="6019800"/>
  <p:notesSz cx="10693400" cy="6019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481" y="1866138"/>
            <a:ext cx="9094788" cy="1264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962" y="3371088"/>
            <a:ext cx="7489825" cy="1504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987" y="1384554"/>
            <a:ext cx="4654391" cy="3973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10371" y="1384554"/>
            <a:ext cx="4654391" cy="3973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987" y="240792"/>
            <a:ext cx="9629775" cy="96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987" y="1384554"/>
            <a:ext cx="9629775" cy="3973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7915" y="5598414"/>
            <a:ext cx="3423920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987" y="5598414"/>
            <a:ext cx="2460942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703820" y="5598414"/>
            <a:ext cx="2460942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6073" cy="60157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2022-08-25T21:04:13Z</dcterms:created>
  <dcterms:modified xsi:type="dcterms:W3CDTF">2022-08-25T21:04:13Z</dcterms:modified>
</cp:coreProperties>
</file>